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6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665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12/01/2018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“You should never give up on your dreams”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tx1"/>
                </a:solidFill>
              </a:rPr>
              <a:t>Do you agree with this statement? 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7544" y="4365104"/>
            <a:ext cx="8208912" cy="0"/>
          </a:xfrm>
          <a:prstGeom prst="straightConnector1">
            <a:avLst/>
          </a:prstGeom>
          <a:ln w="444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5536" y="4869160"/>
            <a:ext cx="188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Always true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4878881"/>
            <a:ext cx="246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Sometimes true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10239" y="4878881"/>
            <a:ext cx="186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Never true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75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en-GB" dirty="0" smtClean="0"/>
              <a:t>“You should never give up on your dreams”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005064"/>
            <a:ext cx="8496944" cy="1752600"/>
          </a:xfrm>
        </p:spPr>
        <p:txBody>
          <a:bodyPr/>
          <a:lstStyle/>
          <a:p>
            <a:pPr algn="l"/>
            <a:r>
              <a:rPr lang="en-GB" dirty="0" smtClean="0"/>
              <a:t>LO: To evaluate whether this is always true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3" t="22570" r="55536" b="13296"/>
          <a:stretch/>
        </p:blipFill>
        <p:spPr bwMode="auto">
          <a:xfrm>
            <a:off x="467544" y="404664"/>
            <a:ext cx="7848872" cy="5439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667" y="4078291"/>
            <a:ext cx="3672408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omic Sans MS" pitchFamily="66" charset="0"/>
              </a:rPr>
              <a:t>Look at the 6 case studies and place them on the spectrum</a:t>
            </a:r>
          </a:p>
          <a:p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Comic Sans MS" pitchFamily="66" charset="0"/>
              </a:rPr>
              <a:t>Annotate your answer by explaining why you would offer this advice.  </a:t>
            </a:r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0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experts say?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Giving up can sometimes be the RIGHT thing to do…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If you are always </a:t>
            </a:r>
            <a:r>
              <a:rPr lang="en-GB" u="sng" dirty="0" smtClean="0">
                <a:solidFill>
                  <a:schemeClr val="tx1"/>
                </a:solidFill>
              </a:rPr>
              <a:t>feeling bad about yourself</a:t>
            </a:r>
            <a:r>
              <a:rPr lang="en-GB" dirty="0" smtClean="0">
                <a:solidFill>
                  <a:schemeClr val="tx1"/>
                </a:solidFill>
              </a:rPr>
              <a:t> because you haven’t achieved your dreams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If the ‘dream’ has </a:t>
            </a:r>
            <a:r>
              <a:rPr lang="en-GB" u="sng" dirty="0" smtClean="0">
                <a:solidFill>
                  <a:schemeClr val="tx1"/>
                </a:solidFill>
              </a:rPr>
              <a:t>taken over every aspect of your life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If you can </a:t>
            </a:r>
            <a:r>
              <a:rPr lang="en-GB" u="sng" dirty="0" smtClean="0">
                <a:solidFill>
                  <a:schemeClr val="tx1"/>
                </a:solidFill>
              </a:rPr>
              <a:t>no longer visualise success</a:t>
            </a:r>
            <a:endParaRPr lang="en-GB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7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/>
          <p:cNvCxnSpPr/>
          <p:nvPr/>
        </p:nvCxnSpPr>
        <p:spPr>
          <a:xfrm>
            <a:off x="1619672" y="4077072"/>
            <a:ext cx="1440160" cy="108012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Giving Up: Thinking it through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046159" y="1844823"/>
            <a:ext cx="2195445" cy="93901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00332" y="1429325"/>
            <a:ext cx="4664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She might work harder and achieve the grades she needs.   </a:t>
            </a:r>
            <a:endParaRPr lang="en-GB" sz="2400" dirty="0">
              <a:latin typeface="Comic Sans MS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46159" y="3717282"/>
            <a:ext cx="2195445" cy="702595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00332" y="3635047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She might apply to be a nurse or a midwife (lower grades needed to get into university). 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5245889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She might give up working altogether and fail her A-Levels. 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23040" y="2387789"/>
            <a:ext cx="4664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She might work harder and still not achieve the grades she needs.   </a:t>
            </a:r>
            <a:endParaRPr lang="en-GB" sz="2400" dirty="0">
              <a:latin typeface="Comic Sans MS" pitchFamily="66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046159" y="2862217"/>
            <a:ext cx="2358523" cy="61419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4" t="29493" r="67310" b="24293"/>
          <a:stretch/>
        </p:blipFill>
        <p:spPr bwMode="auto">
          <a:xfrm>
            <a:off x="251520" y="2624773"/>
            <a:ext cx="1794639" cy="20306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 rot="20334816">
            <a:off x="2056192" y="1817479"/>
            <a:ext cx="2007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>
                <a:latin typeface="Comic Sans MS" pitchFamily="66" charset="0"/>
              </a:rPr>
              <a:t>Don’t give up</a:t>
            </a:r>
            <a:endParaRPr lang="en-GB" sz="2400" i="1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0718815">
            <a:off x="2208591" y="2659835"/>
            <a:ext cx="2007281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i="1" dirty="0" smtClean="0">
                <a:latin typeface="Comic Sans MS" pitchFamily="66" charset="0"/>
              </a:rPr>
              <a:t>Don’t give up</a:t>
            </a:r>
            <a:endParaRPr lang="en-GB" sz="2400" i="1" dirty="0">
              <a:latin typeface="Comic Sans MS" pitchFamily="66" charset="0"/>
            </a:endParaRPr>
          </a:p>
        </p:txBody>
      </p:sp>
      <p:cxnSp>
        <p:nvCxnSpPr>
          <p:cNvPr id="26" name="Curved Connector 25"/>
          <p:cNvCxnSpPr/>
          <p:nvPr/>
        </p:nvCxnSpPr>
        <p:spPr>
          <a:xfrm rot="5400000">
            <a:off x="7821892" y="3222508"/>
            <a:ext cx="917040" cy="792088"/>
          </a:xfrm>
          <a:prstGeom prst="curvedConnector3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306562">
            <a:off x="2574260" y="3620373"/>
            <a:ext cx="1215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>
                <a:latin typeface="Comic Sans MS" pitchFamily="66" charset="0"/>
              </a:rPr>
              <a:t>Give up</a:t>
            </a:r>
            <a:endParaRPr lang="en-GB" sz="2400" i="1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2071674">
            <a:off x="2318472" y="4424618"/>
            <a:ext cx="1215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>
                <a:latin typeface="Comic Sans MS" pitchFamily="66" charset="0"/>
              </a:rPr>
              <a:t>Give up</a:t>
            </a:r>
            <a:endParaRPr lang="en-GB" sz="2400" i="1" dirty="0">
              <a:latin typeface="Comic Sans MS" pitchFamily="66" charset="0"/>
            </a:endParaRPr>
          </a:p>
        </p:txBody>
      </p:sp>
      <p:sp>
        <p:nvSpPr>
          <p:cNvPr id="27" name="Oval Callout 26"/>
          <p:cNvSpPr/>
          <p:nvPr/>
        </p:nvSpPr>
        <p:spPr>
          <a:xfrm>
            <a:off x="388220" y="4869160"/>
            <a:ext cx="2232248" cy="1577058"/>
          </a:xfrm>
          <a:prstGeom prst="wedgeEllipseCallout">
            <a:avLst>
              <a:gd name="adj1" fmla="val -57129"/>
              <a:gd name="adj2" fmla="val 7350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omic Sans MS" pitchFamily="66" charset="0"/>
              </a:rPr>
              <a:t>How would Angelina decide? </a:t>
            </a: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468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 it out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1789365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Choose one of the other case studies and map out what might happen.  </a:t>
            </a:r>
          </a:p>
          <a:p>
            <a:endParaRPr lang="en-GB" sz="24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latin typeface="Comic Sans MS" pitchFamily="66" charset="0"/>
              </a:rPr>
              <a:t>What would you advise first?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latin typeface="Comic Sans MS" pitchFamily="66" charset="0"/>
              </a:rPr>
              <a:t>At what point would you advise giving up or changing the plan?  </a:t>
            </a:r>
            <a:endParaRPr lang="en-GB" sz="24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4" t="19886" r="10653" b="16288"/>
          <a:stretch/>
        </p:blipFill>
        <p:spPr bwMode="auto">
          <a:xfrm>
            <a:off x="540366" y="2166175"/>
            <a:ext cx="4031634" cy="30395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030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“You should never give up on your dreams”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tx1"/>
                </a:solidFill>
              </a:rPr>
              <a:t>Do you agree with this statement? </a:t>
            </a:r>
          </a:p>
          <a:p>
            <a:pPr marL="0" indent="0" algn="ctr">
              <a:buNone/>
            </a:pPr>
            <a:r>
              <a:rPr lang="en-GB" dirty="0" smtClean="0">
                <a:solidFill>
                  <a:schemeClr val="tx1"/>
                </a:solidFill>
              </a:rPr>
              <a:t>If you have changed your mind, why?  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7544" y="4365104"/>
            <a:ext cx="8208912" cy="0"/>
          </a:xfrm>
          <a:prstGeom prst="straightConnector1">
            <a:avLst/>
          </a:prstGeom>
          <a:ln w="444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5536" y="4869160"/>
            <a:ext cx="188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Always true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4878881"/>
            <a:ext cx="246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Sometimes true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10239" y="4878881"/>
            <a:ext cx="186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Never true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42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86</TotalTime>
  <Words>260</Words>
  <Application>Microsoft Office PowerPoint</Application>
  <PresentationFormat>On-screen Show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“You should never give up on your dreams”</vt:lpstr>
      <vt:lpstr>“You should never give up on your dreams”  </vt:lpstr>
      <vt:lpstr>PowerPoint Presentation</vt:lpstr>
      <vt:lpstr>What do experts say? </vt:lpstr>
      <vt:lpstr>Giving Up: Thinking it through</vt:lpstr>
      <vt:lpstr>Map it out</vt:lpstr>
      <vt:lpstr>“You should never give up on your dreams”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“You should never give up on your dreams”</dc:title>
  <dc:creator>Ms K. Mitchell</dc:creator>
  <cp:lastModifiedBy>Ms K. Mitchell</cp:lastModifiedBy>
  <cp:revision>8</cp:revision>
  <dcterms:created xsi:type="dcterms:W3CDTF">2017-07-19T13:26:31Z</dcterms:created>
  <dcterms:modified xsi:type="dcterms:W3CDTF">2018-01-12T15:10:30Z</dcterms:modified>
</cp:coreProperties>
</file>